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91" r:id="rId2"/>
    <p:sldId id="257" r:id="rId3"/>
    <p:sldId id="295" r:id="rId4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800000"/>
    <a:srgbClr val="6C2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64" autoAdjust="0"/>
  </p:normalViewPr>
  <p:slideViewPr>
    <p:cSldViewPr snapToGrid="0">
      <p:cViewPr>
        <p:scale>
          <a:sx n="100" d="100"/>
          <a:sy n="100" d="100"/>
        </p:scale>
        <p:origin x="-1992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9802E-758E-4859-82F4-50EC3C3B5423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CD6AC-1312-48A2-A737-AC808CB19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138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4884C4A-0805-4789-BB37-730889898569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194327A-B998-4248-B985-717158B3F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636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2D4A12-F749-4BFB-829B-8AC9799AB08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 txBox="1">
            <a:spLocks noGrp="1"/>
          </p:cNvSpPr>
          <p:nvPr/>
        </p:nvSpPr>
        <p:spPr bwMode="auto">
          <a:xfrm>
            <a:off x="3884613" y="9448185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EA80CC2-33F5-4257-A8F9-36FDE6A54219}" type="slidenum">
              <a:rPr lang="ru-RU" sz="1200">
                <a:latin typeface="Calibri" pitchFamily="34" charset="0"/>
              </a:rPr>
              <a:pPr algn="r"/>
              <a:t>3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CF883-0300-4B53-90B8-31A0406D42C6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BD669-5066-44C6-A5F5-47F57C9C3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C1DEE-C087-4BD0-A42A-D03B01AB83F3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8A0C7-F1DB-48D1-95D3-8A0E5478C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BB970-85D2-48D6-A323-35798B706BAA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9E91-72BD-4B8B-88E9-48D129309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488A-EA28-4E36-BC75-07B0D7EE3CAF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7D306-959F-4BB1-8D8C-340E153A4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5960B-ADAC-44B9-8774-1406AFB53392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23B3A-BB1D-439C-A99A-DC4A38DBC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919DC-4AB4-456E-843A-4AC9C209927B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20AB1-6603-4AC7-9D5B-17637E3E9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79331-A58D-44A0-968F-1A90420921F8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0D625-104B-4C8F-A53C-D0D746CE4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E3279-0175-4812-AFF7-FDE222E83763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02A5F-6CD8-45F1-A36E-D23CDABDD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84CE9-1ED2-437A-ADDD-94C42A8A3839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8BFD9-7886-45D2-B14B-996F20040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77C6D-12F2-4F32-A1D3-432673C0E924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C1BD0-009C-4750-8F1F-A7709507F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AE337-012B-4CAC-A72F-65E705256B3F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DE4A4-D11F-4C98-90F3-25A0BA4C1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B6FD1B-2CEB-4B19-8A5E-061296B42700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386B99-2728-4A23-A907-389686207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539750" y="26988"/>
            <a:ext cx="8229600" cy="7921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Реализованные проекты ОАО «ВГД»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800" y="798513"/>
            <a:ext cx="3616325" cy="61912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800000"/>
                </a:solidFill>
                <a:latin typeface="+mj-lt"/>
              </a:rPr>
              <a:t>Купеческие лавки </a:t>
            </a:r>
            <a:r>
              <a:rPr lang="en-US" sz="1600" b="1" dirty="0">
                <a:solidFill>
                  <a:srgbClr val="800000"/>
                </a:solidFill>
                <a:latin typeface="+mj-lt"/>
              </a:rPr>
              <a:t>XVIII </a:t>
            </a:r>
            <a:r>
              <a:rPr lang="ru-RU" sz="1600" b="1" dirty="0">
                <a:solidFill>
                  <a:srgbClr val="800000"/>
                </a:solidFill>
                <a:latin typeface="+mj-lt"/>
              </a:rPr>
              <a:t>века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800000"/>
                </a:solidFill>
                <a:latin typeface="+mj-lt"/>
              </a:rPr>
              <a:t>(г. Киров, ул. Спасская, 15)  </a:t>
            </a:r>
          </a:p>
        </p:txBody>
      </p:sp>
      <p:sp>
        <p:nvSpPr>
          <p:cNvPr id="13" name="Текст 2"/>
          <p:cNvSpPr txBox="1">
            <a:spLocks/>
          </p:cNvSpPr>
          <p:nvPr/>
        </p:nvSpPr>
        <p:spPr>
          <a:xfrm>
            <a:off x="125413" y="4781550"/>
            <a:ext cx="4040187" cy="45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7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1400" b="1" dirty="0">
                <a:solidFill>
                  <a:srgbClr val="800000"/>
                </a:solidFill>
                <a:cs typeface="Times New Roman" pitchFamily="18" charset="0"/>
              </a:rPr>
              <a:t>Вид до реконструкции</a:t>
            </a:r>
            <a:endParaRPr lang="ru-RU" sz="1100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14" name="Текст 2"/>
          <p:cNvSpPr txBox="1">
            <a:spLocks/>
          </p:cNvSpPr>
          <p:nvPr/>
        </p:nvSpPr>
        <p:spPr>
          <a:xfrm>
            <a:off x="4654550" y="5186363"/>
            <a:ext cx="4040188" cy="45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7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1400" b="1" dirty="0">
                <a:solidFill>
                  <a:srgbClr val="800000"/>
                </a:solidFill>
                <a:cs typeface="Times New Roman" pitchFamily="18" charset="0"/>
              </a:rPr>
              <a:t>Вид после реконструкции</a:t>
            </a:r>
            <a:endParaRPr lang="ru-RU" sz="1100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-142875" y="5110163"/>
            <a:ext cx="9286875" cy="2033587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800000"/>
                </a:solidFill>
                <a:latin typeface="+mj-lt"/>
                <a:ea typeface="+mj-ea"/>
                <a:cs typeface="Times New Roman" pitchFamily="18" charset="0"/>
              </a:rPr>
              <a:t>Объект «Спасская, 15» (нежилое двухэтажное здание общей площадью 579,3 м2) - сгоревшие в 2007 году купеческие лавки XVIII века. 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800000"/>
                </a:solidFill>
                <a:latin typeface="+mj-lt"/>
                <a:ea typeface="+mj-ea"/>
                <a:cs typeface="Times New Roman" pitchFamily="18" charset="0"/>
              </a:rPr>
              <a:t>За 2,5 года возведены помещения общей площадью 2079,2 м2. </a:t>
            </a:r>
          </a:p>
        </p:txBody>
      </p:sp>
      <p:pic>
        <p:nvPicPr>
          <p:cNvPr id="17" name="Объект 5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8000" b="6086"/>
          <a:stretch/>
        </p:blipFill>
        <p:spPr>
          <a:xfrm>
            <a:off x="50800" y="1771650"/>
            <a:ext cx="3244850" cy="2844800"/>
          </a:xfr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391" name="Picture 2" descr="C:\Users\ВГД\Desktop\Реставрация.Этапы\DSC067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8563" y="1666875"/>
            <a:ext cx="540543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ВГД\Desktop\ФОТО\3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/>
          </a:blip>
          <a:srcRect/>
          <a:stretch/>
        </p:blipFill>
        <p:spPr>
          <a:xfrm>
            <a:off x="4838737" y="700088"/>
            <a:ext cx="4063414" cy="266223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9750" y="26988"/>
            <a:ext cx="8229600" cy="7921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Реализованные проекты ОАО «ВГД»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0975" y="700088"/>
            <a:ext cx="4229100" cy="61753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800000"/>
                </a:solidFill>
                <a:latin typeface="+mj-lt"/>
              </a:rPr>
              <a:t>Южный корпус Присутственных мест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800000"/>
                </a:solidFill>
                <a:latin typeface="+mj-lt"/>
              </a:rPr>
              <a:t>(г. Киров, Динамовский проезд, д.4)  </a:t>
            </a:r>
          </a:p>
        </p:txBody>
      </p:sp>
      <p:pic>
        <p:nvPicPr>
          <p:cNvPr id="9" name="Picture 3" descr="C:\Users\ВГД\Desktop\ФОТО\1209836241_ansambl-korpusov-gubernskikh.jpg"/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t="11631" r="6267" b="7030"/>
          <a:stretch/>
        </p:blipFill>
        <p:spPr bwMode="auto">
          <a:xfrm>
            <a:off x="135623" y="1423605"/>
            <a:ext cx="3198127" cy="2348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71542" y="3804984"/>
            <a:ext cx="4040188" cy="45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7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1400" b="1" dirty="0" smtClean="0">
                <a:solidFill>
                  <a:srgbClr val="800000"/>
                </a:solidFill>
                <a:cs typeface="Times New Roman" pitchFamily="18" charset="0"/>
              </a:rPr>
              <a:t>До реконструкции</a:t>
            </a:r>
            <a:endParaRPr lang="ru-RU" sz="1100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4111730" y="3347784"/>
            <a:ext cx="4040188" cy="45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7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1400" b="1" dirty="0">
                <a:solidFill>
                  <a:srgbClr val="800000"/>
                </a:solidFill>
                <a:cs typeface="Times New Roman" pitchFamily="18" charset="0"/>
              </a:rPr>
              <a:t>После реконструкции</a:t>
            </a:r>
            <a:endParaRPr lang="ru-RU" sz="1100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13" name="Picture 2" descr="C:\Users\ВГД\Desktop\Реставрация.Этапы\Лестничные марши\4.jpg"/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rcRect l="5077" t="-2439" r="1054" b="12999"/>
          <a:stretch/>
        </p:blipFill>
        <p:spPr bwMode="auto">
          <a:xfrm>
            <a:off x="71542" y="4276752"/>
            <a:ext cx="3062183" cy="2465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2" descr="C:\Users\ВГД\Desktop\губернский дом\DSC_0192.jpg"/>
          <p:cNvPicPr>
            <a:picLocks noChangeAspect="1" noChangeArrowheads="1"/>
          </p:cNvPicPr>
          <p:nvPr/>
        </p:nvPicPr>
        <p:blipFill rotWithShape="1">
          <a:blip r:embed="rId6" cstate="print">
            <a:extLst/>
          </a:blip>
          <a:srcRect l="30744" t="10040" r="-121" b="-1666"/>
          <a:stretch/>
        </p:blipFill>
        <p:spPr bwMode="auto">
          <a:xfrm>
            <a:off x="6553201" y="3845922"/>
            <a:ext cx="2590800" cy="3002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3" descr="C:\Users\ВГД\Desktop\губернский дом\DSC_0222.jpg"/>
          <p:cNvPicPr>
            <a:picLocks noChangeAspect="1" noChangeArrowheads="1"/>
          </p:cNvPicPr>
          <p:nvPr/>
        </p:nvPicPr>
        <p:blipFill rotWithShape="1">
          <a:blip r:embed="rId7"/>
          <a:srcRect l="5412" t="14429" r="30824" b="5637"/>
          <a:stretch/>
        </p:blipFill>
        <p:spPr bwMode="auto">
          <a:xfrm>
            <a:off x="3909429" y="3677936"/>
            <a:ext cx="2746270" cy="317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539750" y="26988"/>
            <a:ext cx="8229600" cy="7921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Реализованные проекты ОАО «ВГД»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0975" y="804863"/>
            <a:ext cx="4229100" cy="61753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>
                <a:solidFill>
                  <a:srgbClr val="800000"/>
                </a:solidFill>
                <a:latin typeface="Arial" charset="0"/>
                <a:cs typeface="Arial" charset="0"/>
              </a:rPr>
              <a:t>Восстановление объектов старины</a:t>
            </a:r>
          </a:p>
          <a:p>
            <a:pPr algn="ctr"/>
            <a:r>
              <a:rPr lang="ru-RU" sz="1200" b="1" i="1">
                <a:solidFill>
                  <a:srgbClr val="800000"/>
                </a:solidFill>
                <a:latin typeface="Arial" charset="0"/>
                <a:cs typeface="Arial" charset="0"/>
              </a:rPr>
              <a:t>(г. Киров, Динамовский проезд, д.4)  </a:t>
            </a:r>
          </a:p>
        </p:txBody>
      </p:sp>
      <p:sp>
        <p:nvSpPr>
          <p:cNvPr id="2" name="Заголовок 1"/>
          <p:cNvSpPr>
            <a:spLocks/>
          </p:cNvSpPr>
          <p:nvPr/>
        </p:nvSpPr>
        <p:spPr bwMode="auto">
          <a:xfrm>
            <a:off x="2992438" y="1595438"/>
            <a:ext cx="2867025" cy="208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i="1" dirty="0">
                <a:latin typeface="Times New Roman" pitchFamily="18" charset="0"/>
              </a:rPr>
              <a:t> </a:t>
            </a:r>
            <a:r>
              <a:rPr lang="ru-RU" sz="1400" b="1" dirty="0">
                <a:solidFill>
                  <a:srgbClr val="800000"/>
                </a:solidFill>
              </a:rPr>
              <a:t>Металлический сейф производства «Товарищества Сущевского завода в Москве</a:t>
            </a:r>
            <a:r>
              <a:rPr lang="ru-RU" sz="1400" b="1" dirty="0" smtClean="0">
                <a:solidFill>
                  <a:srgbClr val="800000"/>
                </a:solidFill>
              </a:rPr>
              <a:t>»</a:t>
            </a:r>
          </a:p>
          <a:p>
            <a:pPr algn="ctr"/>
            <a:endParaRPr lang="ru-RU" sz="1400" b="1" dirty="0" smtClean="0">
              <a:solidFill>
                <a:srgbClr val="800000"/>
              </a:solidFill>
            </a:endParaRPr>
          </a:p>
          <a:p>
            <a:pPr algn="ctr"/>
            <a:r>
              <a:rPr lang="ru-RU" sz="1400" b="1" dirty="0">
                <a:solidFill>
                  <a:srgbClr val="800000"/>
                </a:solidFill>
              </a:rPr>
              <a:t/>
            </a:r>
            <a:br>
              <a:rPr lang="ru-RU" sz="1400" b="1" dirty="0">
                <a:solidFill>
                  <a:srgbClr val="800000"/>
                </a:solidFill>
              </a:rPr>
            </a:br>
            <a:r>
              <a:rPr lang="ru-RU" sz="1400" b="1" dirty="0">
                <a:solidFill>
                  <a:srgbClr val="800000"/>
                </a:solidFill>
              </a:rPr>
              <a:t>Печь-голландка 2-ой половины 19 века</a:t>
            </a:r>
          </a:p>
        </p:txBody>
      </p:sp>
      <p:pic>
        <p:nvPicPr>
          <p:cNvPr id="40969" name="Picture 2" descr="C:\Users\ВГД\Desktop\Фотографии объекты\губернский дом\Реставрация.Этапы\Сейф\1.jpg"/>
          <p:cNvPicPr>
            <a:picLocks noChangeAspect="1" noChangeArrowheads="1"/>
          </p:cNvPicPr>
          <p:nvPr/>
        </p:nvPicPr>
        <p:blipFill rotWithShape="1">
          <a:blip r:embed="rId3"/>
          <a:srcRect l="6256" t="2662"/>
          <a:stretch/>
        </p:blipFill>
        <p:spPr bwMode="auto">
          <a:xfrm>
            <a:off x="76503" y="1478825"/>
            <a:ext cx="2273954" cy="245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ВГД\Desktop\губернский дом\DSC_0309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12261" t="13920" r="4867" b="7365"/>
          <a:stretch/>
        </p:blipFill>
        <p:spPr bwMode="auto">
          <a:xfrm>
            <a:off x="6651812" y="681319"/>
            <a:ext cx="2420469" cy="2689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 descr="C:\Users\ВГД\Desktop\губернский дом\Реставрация.Этапы\Камин\2.jpg"/>
          <p:cNvPicPr>
            <a:picLocks noChangeAspect="1" noChangeArrowheads="1"/>
          </p:cNvPicPr>
          <p:nvPr/>
        </p:nvPicPr>
        <p:blipFill rotWithShape="1">
          <a:blip r:embed="rId5">
            <a:extLst/>
          </a:blip>
          <a:srcRect l="4700" t="8476" r="3816" b="4661"/>
          <a:stretch/>
        </p:blipFill>
        <p:spPr bwMode="auto">
          <a:xfrm>
            <a:off x="76503" y="4132729"/>
            <a:ext cx="2268921" cy="2630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7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72897" y="3264086"/>
            <a:ext cx="2779432" cy="367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ВГД\Desktop\губернский дом\Реставрация.Этапы\DSC06720.JPG"/>
          <p:cNvPicPr>
            <a:picLocks noChangeAspect="1" noChangeArrowheads="1"/>
          </p:cNvPicPr>
          <p:nvPr/>
        </p:nvPicPr>
        <p:blipFill rotWithShape="1">
          <a:blip r:embed="rId7" cstate="print">
            <a:extLst/>
          </a:blip>
          <a:srcRect t="11672" r="11722"/>
          <a:stretch/>
        </p:blipFill>
        <p:spPr bwMode="auto">
          <a:xfrm>
            <a:off x="2506442" y="4158252"/>
            <a:ext cx="2217958" cy="2605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1802</TotalTime>
  <Words>118</Words>
  <Application>Microsoft Office PowerPoint</Application>
  <PresentationFormat>Экран (4:3)</PresentationFormat>
  <Paragraphs>24</Paragraphs>
  <Slides>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1_Тема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Деловой центр по адресу: г. Киров, Динамовский проезд, д.4 представляет собой уникальное историческое здание постройки 1797 года (ранее в нем находилась типография). Подобных объектов в центре города остались единицы.    Первоначальный облик здания типографии                   Современный облик здания                                                                                                 (эскизное решение фасада)</dc:title>
  <dc:creator>ВГД</dc:creator>
  <cp:lastModifiedBy>Диана Акчурина</cp:lastModifiedBy>
  <cp:revision>97</cp:revision>
  <cp:lastPrinted>2015-05-12T07:21:57Z</cp:lastPrinted>
  <dcterms:created xsi:type="dcterms:W3CDTF">2013-08-15T13:56:44Z</dcterms:created>
  <dcterms:modified xsi:type="dcterms:W3CDTF">2015-05-15T06:24:53Z</dcterms:modified>
</cp:coreProperties>
</file>